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91AC-E643-404C-964A-61B59253665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E8E3-B9CD-4995-B26D-C4DEA4FD9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91AC-E643-404C-964A-61B592536654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E8E3-B9CD-4995-B26D-C4DEA4FD9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Assistant Teacher Award </a:t>
            </a:r>
            <a:br>
              <a:rPr lang="en-GB" sz="4000" smtClean="0"/>
            </a:br>
            <a:r>
              <a:rPr lang="en-GB" sz="4000" smtClean="0"/>
              <a:t>Approved Tutor Q&amp;A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2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Applying to become an Approved Tutor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Application process and outcome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Next Steps for Successful Applicants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7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Questions and Answers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What will be covered in this session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Rationale for Assistant Teacher Award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What the Assistant Teacher Award is </a:t>
            </a:r>
            <a:r>
              <a:rPr lang="en-GB" sz="4000" u="sng" smtClean="0"/>
              <a:t>not</a:t>
            </a:r>
            <a:endParaRPr lang="en-GB" sz="4000" u="sn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Structure and Content of the Assistant Teacher Award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 Award Requirements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Length of time to complete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1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does an Approved Tutor do?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8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does an Approved Tutor do (cont.)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Assistant Teacher Award  Approved Tutor Q&amp;A</vt:lpstr>
      <vt:lpstr>What will be covered in this session</vt:lpstr>
      <vt:lpstr>Rationale for Assistant Teacher Award</vt:lpstr>
      <vt:lpstr>What the Assistant Teacher Award is not</vt:lpstr>
      <vt:lpstr>Structure and Content of the Assistant Teacher Award</vt:lpstr>
      <vt:lpstr> Award Requirements</vt:lpstr>
      <vt:lpstr>Length of time to complete </vt:lpstr>
      <vt:lpstr>What does an Approved Tutor do?</vt:lpstr>
      <vt:lpstr>What does an Approved Tutor do (cont.)</vt:lpstr>
      <vt:lpstr>Applying to become an Approved Tutor</vt:lpstr>
      <vt:lpstr>Application process and outcome</vt:lpstr>
      <vt:lpstr>Next Steps for Successful Applicants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Assistant Teacher Award  Approved Tutor Q&amp;A</dc:title>
  <dc:creator>Suzie Lorimer</dc:creator>
  <cp:lastModifiedBy>Suzie Lorimer</cp:lastModifiedBy>
  <cp:revision>1</cp:revision>
  <dcterms:created xsi:type="dcterms:W3CDTF">2023-03-21T12:26:44Z</dcterms:created>
  <dcterms:modified xsi:type="dcterms:W3CDTF">2023-03-21T12:26:44Z</dcterms:modified>
</cp:coreProperties>
</file>